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86" r:id="rId4"/>
    <p:sldId id="283" r:id="rId5"/>
    <p:sldId id="282" r:id="rId6"/>
    <p:sldId id="273" r:id="rId7"/>
    <p:sldId id="267" r:id="rId8"/>
    <p:sldId id="265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9B68D-C7F4-4CF8-946B-B1FD7C962E02}" type="datetimeFigureOut">
              <a:rPr lang="cs-CZ" smtClean="0"/>
              <a:pPr/>
              <a:t>25.05.2017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453650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5400" b="1" dirty="0" smtClean="0"/>
              <a:t>Další vzdělávání pedagogických  pracovníků </a:t>
            </a:r>
            <a:r>
              <a:rPr lang="cs-CZ" sz="5400" b="1" dirty="0" smtClean="0"/>
              <a:t>a </a:t>
            </a:r>
            <a:r>
              <a:rPr lang="cs-CZ" sz="5400" b="1" dirty="0" smtClean="0"/>
              <a:t>kariérní řád</a:t>
            </a:r>
            <a:endParaRPr lang="cs-CZ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V="1">
            <a:off x="1331640" y="5373215"/>
            <a:ext cx="6408712" cy="45719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7</Words>
  <Application>Microsoft Office PowerPoint</Application>
  <PresentationFormat>Předvádění na obrazovce (4:3)</PresentationFormat>
  <Paragraphs>1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Další vzdělávání pedagogických  pracovníků a kariérní řád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postavení pedagogického pracovníka a vedoucího pedagogického pracovníka</dc:title>
  <dc:creator>milben</dc:creator>
  <cp:lastModifiedBy>Miloš Beneš</cp:lastModifiedBy>
  <cp:revision>114</cp:revision>
  <dcterms:created xsi:type="dcterms:W3CDTF">2015-10-21T13:51:42Z</dcterms:created>
  <dcterms:modified xsi:type="dcterms:W3CDTF">2017-05-25T15:13:23Z</dcterms:modified>
</cp:coreProperties>
</file>